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63" r:id="rId4"/>
    <p:sldId id="286" r:id="rId5"/>
    <p:sldId id="257" r:id="rId6"/>
    <p:sldId id="267" r:id="rId7"/>
    <p:sldId id="282" r:id="rId8"/>
    <p:sldId id="261" r:id="rId9"/>
    <p:sldId id="258" r:id="rId10"/>
    <p:sldId id="269" r:id="rId11"/>
    <p:sldId id="280" r:id="rId12"/>
    <p:sldId id="272" r:id="rId13"/>
    <p:sldId id="283" r:id="rId14"/>
    <p:sldId id="275" r:id="rId15"/>
    <p:sldId id="284" r:id="rId16"/>
    <p:sldId id="259" r:id="rId17"/>
    <p:sldId id="285" r:id="rId18"/>
    <p:sldId id="264" r:id="rId19"/>
    <p:sldId id="288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DDB2A6-0231-47F3-A5A5-3E212E4E2B3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01.04.2021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5A32-2FE9-4748-BAB9-DEA558C3CBE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5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DDB2A6-0231-47F3-A5A5-3E212E4E2B3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01.04.2021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5A32-2FE9-4748-BAB9-DEA558C3CBE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1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DDB2A6-0231-47F3-A5A5-3E212E4E2B3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01.04.2021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5A32-2FE9-4748-BAB9-DEA558C3CBE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02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CE1BB-DC1B-4C78-9D78-4B1E8E04022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E5E7E-1259-4AFC-A49E-CDFC7D93F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CE1BB-DC1B-4C78-9D78-4B1E8E04022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E5E7E-1259-4AFC-A49E-CDFC7D93F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CE1BB-DC1B-4C78-9D78-4B1E8E04022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E5E7E-1259-4AFC-A49E-CDFC7D93F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CE1BB-DC1B-4C78-9D78-4B1E8E04022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E5E7E-1259-4AFC-A49E-CDFC7D93F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CE1BB-DC1B-4C78-9D78-4B1E8E04022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E5E7E-1259-4AFC-A49E-CDFC7D93F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CE1BB-DC1B-4C78-9D78-4B1E8E04022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E5E7E-1259-4AFC-A49E-CDFC7D93F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CE1BB-DC1B-4C78-9D78-4B1E8E04022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E5E7E-1259-4AFC-A49E-CDFC7D93F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CE1BB-DC1B-4C78-9D78-4B1E8E04022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E5E7E-1259-4AFC-A49E-CDFC7D93F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DDB2A6-0231-47F3-A5A5-3E212E4E2B3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01.04.2021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5A32-2FE9-4748-BAB9-DEA558C3CBE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93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CE1BB-DC1B-4C78-9D78-4B1E8E04022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E5E7E-1259-4AFC-A49E-CDFC7D93F9D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CE1BB-DC1B-4C78-9D78-4B1E8E04022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E5E7E-1259-4AFC-A49E-CDFC7D93F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CE1BB-DC1B-4C78-9D78-4B1E8E04022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E5E7E-1259-4AFC-A49E-CDFC7D93F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DDB2A6-0231-47F3-A5A5-3E212E4E2B3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01.04.2021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5A32-2FE9-4748-BAB9-DEA558C3CBE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3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DDB2A6-0231-47F3-A5A5-3E212E4E2B3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01.04.2021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5A32-2FE9-4748-BAB9-DEA558C3CBE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3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DDB2A6-0231-47F3-A5A5-3E212E4E2B3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01.04.2021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5A32-2FE9-4748-BAB9-DEA558C3CBE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7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DDB2A6-0231-47F3-A5A5-3E212E4E2B3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01.04.2021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5A32-2FE9-4748-BAB9-DEA558C3CBE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9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DDB2A6-0231-47F3-A5A5-3E212E4E2B3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01.04.2021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5A32-2FE9-4748-BAB9-DEA558C3CBE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6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DDB2A6-0231-47F3-A5A5-3E212E4E2B3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01.04.2021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5A32-2FE9-4748-BAB9-DEA558C3CBE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4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DDB2A6-0231-47F3-A5A5-3E212E4E2B3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01.04.2021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5A32-2FE9-4748-BAB9-DEA558C3CBE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6381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5DDB2A6-0231-47F3-A5A5-3E212E4E2B37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01.04.2021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105A32-2FE9-4748-BAB9-DEA558C3CBE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ACE1BB-DC1B-4C78-9D78-4B1E8E04022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8EE5E7E-1259-4AFC-A49E-CDFC7D93F9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18.xml" Type="http://schemas.openxmlformats.org/officeDocument/2006/relationships/slideLayout"/><Relationship Id="rId5" Target="../media/image27.jpe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8" Target="../media/image34.jpeg" Type="http://schemas.openxmlformats.org/officeDocument/2006/relationships/image"/><Relationship Id="rId13" Target="../media/image39.jpeg" Type="http://schemas.openxmlformats.org/officeDocument/2006/relationships/image"/><Relationship Id="rId3" Target="../media/image29.jpeg" Type="http://schemas.openxmlformats.org/officeDocument/2006/relationships/image"/><Relationship Id="rId7" Target="../media/image33.jpeg" Type="http://schemas.openxmlformats.org/officeDocument/2006/relationships/image"/><Relationship Id="rId12" Target="../media/image38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18.xml" Type="http://schemas.openxmlformats.org/officeDocument/2006/relationships/slideLayout"/><Relationship Id="rId6" Target="../media/image32.jpeg" Type="http://schemas.openxmlformats.org/officeDocument/2006/relationships/image"/><Relationship Id="rId11" Target="../media/image37.jpeg" Type="http://schemas.openxmlformats.org/officeDocument/2006/relationships/image"/><Relationship Id="rId5" Target="../media/image31.jpeg" Type="http://schemas.openxmlformats.org/officeDocument/2006/relationships/image"/><Relationship Id="rId10" Target="../media/image36.jpeg" Type="http://schemas.openxmlformats.org/officeDocument/2006/relationships/image"/><Relationship Id="rId4" Target="../media/image30.jpeg" Type="http://schemas.openxmlformats.org/officeDocument/2006/relationships/image"/><Relationship Id="rId9" Target="../media/image35.jpeg" Type="http://schemas.openxmlformats.org/officeDocument/2006/relationships/image"/><Relationship Id="rId14" Target="../media/image40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 ?><Relationships xmlns="http://schemas.openxmlformats.org/package/2006/relationships"><Relationship Id="rId8" Target="../media/image17.jpeg" Type="http://schemas.openxmlformats.org/officeDocument/2006/relationships/image"/><Relationship Id="rId13" Target="../media/image22.jpeg" Type="http://schemas.openxmlformats.org/officeDocument/2006/relationships/image"/><Relationship Id="rId3" Target="../media/image12.jpeg" Type="http://schemas.openxmlformats.org/officeDocument/2006/relationships/image"/><Relationship Id="rId7" Target="../media/image16.jpeg" Type="http://schemas.openxmlformats.org/officeDocument/2006/relationships/image"/><Relationship Id="rId12" Target="../media/image21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18.xml" Type="http://schemas.openxmlformats.org/officeDocument/2006/relationships/slideLayout"/><Relationship Id="rId6" Target="../media/image15.jpeg" Type="http://schemas.openxmlformats.org/officeDocument/2006/relationships/image"/><Relationship Id="rId11" Target="../media/image20.jpeg" Type="http://schemas.openxmlformats.org/officeDocument/2006/relationships/image"/><Relationship Id="rId5" Target="../media/image14.jpeg" Type="http://schemas.openxmlformats.org/officeDocument/2006/relationships/image"/><Relationship Id="rId10" Target="../media/image19.jpeg" Type="http://schemas.openxmlformats.org/officeDocument/2006/relationships/image"/><Relationship Id="rId4" Target="../media/image13.jpeg" Type="http://schemas.openxmlformats.org/officeDocument/2006/relationships/image"/><Relationship Id="rId9" Target="../media/image18.jpeg" Type="http://schemas.openxmlformats.org/officeDocument/2006/relationships/image"/><Relationship Id="rId14" Target="../media/image23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1"/>
            <a:ext cx="7558608" cy="2808311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/>
                </a:solidFill>
              </a:rPr>
              <a:t>Проект </a:t>
            </a:r>
            <a:br>
              <a:rPr lang="ru-RU" sz="4800" dirty="0" smtClean="0">
                <a:solidFill>
                  <a:schemeClr val="tx2"/>
                </a:solidFill>
              </a:rPr>
            </a:br>
            <a:r>
              <a:rPr lang="ru-RU" sz="4800" dirty="0" smtClean="0">
                <a:solidFill>
                  <a:schemeClr val="tx2"/>
                </a:solidFill>
              </a:rPr>
              <a:t>«Архитектура и музыка</a:t>
            </a:r>
            <a:br>
              <a:rPr lang="ru-RU" sz="4800" dirty="0" smtClean="0">
                <a:solidFill>
                  <a:schemeClr val="tx2"/>
                </a:solidFill>
              </a:rPr>
            </a:br>
            <a:r>
              <a:rPr lang="ru-RU" sz="4800" dirty="0" smtClean="0">
                <a:solidFill>
                  <a:schemeClr val="tx2"/>
                </a:solidFill>
              </a:rPr>
              <a:t>Липецкой земли»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3224" y="3522712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Городская воспитательная акция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40" y="3861048"/>
            <a:ext cx="6839585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2098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95" y="328944"/>
            <a:ext cx="3721021" cy="290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943"/>
            <a:ext cx="3816424" cy="290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65" y="3453428"/>
            <a:ext cx="4006836" cy="310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0" y="3453427"/>
            <a:ext cx="4202360" cy="310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817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2102"/>
            <a:ext cx="21637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3727"/>
            <a:ext cx="1822450" cy="156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99" y="253727"/>
            <a:ext cx="21463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5" y="4293096"/>
            <a:ext cx="2179008" cy="158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82" y="4306419"/>
            <a:ext cx="21272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68" y="2486003"/>
            <a:ext cx="1352042" cy="101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98" y="2276872"/>
            <a:ext cx="1959839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383838"/>
            <a:ext cx="1251473" cy="1261185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97" y="4364186"/>
            <a:ext cx="1995657" cy="1440160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58346"/>
            <a:ext cx="2098852" cy="1512167"/>
          </a:xfrm>
          <a:prstGeom prst="rect">
            <a:avLst/>
          </a:prstGeom>
          <a:noFill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688" y="4364186"/>
            <a:ext cx="196373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6" y="2258346"/>
            <a:ext cx="20907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22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83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iraddt.ucoz.ru/2020-2021/03/PoUlicamGoroda/risuno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4" y="146769"/>
            <a:ext cx="8819664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14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9694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139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iraddt.ucoz.ru/2020-2021/03/muzyka_lipeckoj_zem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4" y="188640"/>
            <a:ext cx="8756986" cy="655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195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38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raddt.ucoz.ru/2020-2021/03/muzyka_v_kino-t.khrennikov_vydajushhijsja_kompoz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441"/>
            <a:ext cx="8747467" cy="635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595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849694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188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raddt.ucoz.ru/2020-2021/03/tvorchestvo_kompozitora_tikhona_nikolaevicha_khr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72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30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Культурный код юного липчанина\Картинки для баннера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18" y="-27384"/>
            <a:ext cx="9168618" cy="693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4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95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arkhitektura_lipeckoj_zemli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8" y="379579"/>
            <a:ext cx="4608513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74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1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 МЕРОПР-Й\2020-2021 учебный год\2020-2021 уч. год\Акция КОД ЮНОГО ЛИПЧАНИНА\Писатели и поэты 8А кл\11 -е классы\20210301_102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1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3200241"/>
          <a:ext cx="8229600" cy="13258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800" b="1">
                          <a:solidFill>
                            <a:srgbClr val="007BAA"/>
                          </a:solidFill>
                          <a:effectLst/>
                          <a:latin typeface="Arial"/>
                        </a:rPr>
                        <a:t>30 самых известных архитектурных объектов Липецкой земли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9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   Завершается реализация проекта «Архитектура Липецкой земли» городской воспитательной акции «Культурный код юного липчанина».</a:t>
                      </a:r>
                      <a:endParaRPr lang="ru-RU" sz="800" dirty="0">
                        <a:effectLst/>
                        <a:latin typeface="verdana"/>
                      </a:endParaRPr>
                    </a:p>
                    <a:p>
                      <a:pPr algn="just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   26 марта педагог-организатор ДДТ «Лира» Рязанцева Н.М. познакомила старшеклассников ОУ № 6 с историей возникновения 30-ти самых известных архитектурных сооружений, находящихся на территории Липецка и области.</a:t>
                      </a:r>
                      <a:endParaRPr lang="ru-RU" sz="800" dirty="0">
                        <a:effectLst/>
                        <a:latin typeface="verdana"/>
                      </a:endParaRPr>
                    </a:p>
                    <a:p>
                      <a:pPr algn="just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   История края богата и интересна для туристов. Среди памятников архитектуры важное место занимают уникальные образцы церковного зодчества. Особо стоит отметить города Задонск, получивший название «русского Иерусалима» и Елец.</a:t>
                      </a:r>
                      <a:endParaRPr lang="ru-RU" sz="800" dirty="0">
                        <a:effectLst/>
                        <a:latin typeface="verdana"/>
                      </a:endParaRPr>
                    </a:p>
                    <a:p>
                      <a:pPr algn="just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  В Липецкой области и в самом Липецке сохранилось большое количество культурных и архитектурных памятников 18, 19-го и 20-го веков.</a:t>
                      </a:r>
                      <a:endParaRPr lang="ru-RU" sz="800" dirty="0">
                        <a:effectLst/>
                        <a:latin typeface="verdana"/>
                      </a:endParaRPr>
                    </a:p>
                    <a:p>
                      <a:pPr algn="just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   На слайд-презентации учащимся были представлены фотографии красивейших храмов Липецка, Задонска, Ельца, Данкова, музеев, монастырей, родовых усадеб, парков культуры и отдыха, расположенных в разных уголках Липецкой земли.</a:t>
                      </a:r>
                      <a:endParaRPr lang="ru-RU" sz="800" dirty="0">
                        <a:effectLst/>
                        <a:latin typeface="verdana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9F2"/>
                    </a:solidFill>
                  </a:tcPr>
                </a:tc>
              </a:tr>
            </a:tbl>
          </a:graphicData>
        </a:graphic>
      </p:graphicFrame>
      <p:pic>
        <p:nvPicPr>
          <p:cNvPr id="2049" name="Picture 1" descr="http://liraddt.ucoz.ru/2020-2021/03/30_samykh_izvestnykh_arkhitekturnykh_obektov_lip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47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6" y="157011"/>
            <a:ext cx="2538450" cy="19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30" y="250776"/>
            <a:ext cx="1683090" cy="20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694" y="250776"/>
            <a:ext cx="2015029" cy="181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88" y="2564904"/>
            <a:ext cx="1972754" cy="162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2" y="5044160"/>
            <a:ext cx="1722374" cy="129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7" y="2574179"/>
            <a:ext cx="2247192" cy="165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49180"/>
            <a:ext cx="1833983" cy="128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51" y="2492897"/>
            <a:ext cx="2111968" cy="172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21" y="5028335"/>
            <a:ext cx="1537397" cy="113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365" y="2492897"/>
            <a:ext cx="1968923" cy="1767500"/>
          </a:xfrm>
          <a:prstGeom prst="rect">
            <a:avLst/>
          </a:prstGeom>
          <a:noFill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48" y="5044160"/>
            <a:ext cx="1778818" cy="123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https://im0-tub-ru.yandex.net/i?id=d3284e6028760da68fe8e2e98cebbabc-l&amp;n=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48" y="271870"/>
            <a:ext cx="2142531" cy="178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18" y="5044160"/>
            <a:ext cx="1610311" cy="117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476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11</Words>
  <Application>Microsoft Office PowerPoint</Application>
  <PresentationFormat>Экран (4:3)</PresentationFormat>
  <Paragraphs>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Аспект</vt:lpstr>
      <vt:lpstr>1_Аспект</vt:lpstr>
      <vt:lpstr>Проект  «Архитектура и музыка Липецкой земли»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Лира1</cp:lastModifiedBy>
  <cp:revision>29</cp:revision>
  <dcterms:created xsi:type="dcterms:W3CDTF">2021-03-29T07:23:18Z</dcterms:created>
  <dcterms:modified xsi:type="dcterms:W3CDTF">2021-04-01T08:21:43Z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2411382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